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40" r:id="rId1"/>
  </p:sldMasterIdLst>
  <p:notesMasterIdLst>
    <p:notesMasterId r:id="rId17"/>
  </p:notesMasterIdLst>
  <p:sldIdLst>
    <p:sldId id="256" r:id="rId2"/>
    <p:sldId id="257" r:id="rId3"/>
    <p:sldId id="259" r:id="rId4"/>
    <p:sldId id="269" r:id="rId5"/>
    <p:sldId id="271" r:id="rId6"/>
    <p:sldId id="270" r:id="rId7"/>
    <p:sldId id="258" r:id="rId8"/>
    <p:sldId id="262" r:id="rId9"/>
    <p:sldId id="260" r:id="rId10"/>
    <p:sldId id="261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8D83A-35C0-4740-A655-FDB9A7EE48FD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7E3E5-D68E-4DBD-867E-FBBEBA505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74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7E3E5-D68E-4DBD-867E-FBBEBA5050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97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953D5-617B-470C-B678-E8A7F5CEE38B}" type="datetime1">
              <a:rPr lang="en-US" smtClean="0"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Developed by Green Kite Fundraising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DAAC-08D0-4E81-AAC8-EEC006A14B3B}" type="datetime1">
              <a:rPr lang="en-US" smtClean="0"/>
              <a:t>9/16/2019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Developed by Green Kite Fundraising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A219-ED86-411E-9CE5-B03EBE5204FB}" type="datetime1">
              <a:rPr lang="en-US" smtClean="0"/>
              <a:t>9/16/2019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Developed by Green Kite Fundraising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BDE6-DEE3-4DDE-9401-944E65707420}" type="datetime1">
              <a:rPr lang="en-US" smtClean="0"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Developed by Green Kite Fundraising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4595-98AF-4CE1-9B0D-D4F053B18296}" type="datetime1">
              <a:rPr lang="en-US" smtClean="0"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Developed by Green Kite Fundraising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0240-89C5-4972-BFE6-44F01884C192}" type="datetime1">
              <a:rPr lang="en-US" smtClean="0"/>
              <a:t>9/16/2019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Developed by Green Kite Fundraising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27A4-A769-4254-990B-13E5FEA25BA7}" type="datetime1">
              <a:rPr lang="en-US" smtClean="0"/>
              <a:t>9/16/2019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Developed by Green Kite Fundraising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A639B-D066-4DCD-9924-5F70C7B0CD70}" type="datetime1">
              <a:rPr lang="en-US" smtClean="0"/>
              <a:t>9/16/2019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Developed by Green Kite Fundraising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B434-5032-43BD-9FB3-3F07B8CF8FF2}" type="datetime1">
              <a:rPr lang="en-US" smtClean="0"/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Developed by Green Kite Fundraising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C1197-9B5C-4196-B866-B2F339048C6A}" type="datetime1">
              <a:rPr lang="en-US" smtClean="0"/>
              <a:t>9/16/2019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Developed by Green Kite Fundraising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ABFA-B081-45B3-BC5D-9F4AEE568862}" type="datetime1">
              <a:rPr lang="en-US" smtClean="0"/>
              <a:t>9/16/2019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en-US"/>
              <a:t>Developed by Green Kite Fundraising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BE16673-F61A-4295-BEA9-7CBED9EF94B2}" type="datetime1">
              <a:rPr lang="en-US" smtClean="0"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Developed by Green Kite Fundraising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enkitefundraising.com/" TargetMode="External"/><Relationship Id="rId2" Type="http://schemas.openxmlformats.org/officeDocument/2006/relationships/hyperlink" Target="mailto:Heidi@greenkitefundraising.com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hyperlink" Target="mailto:Jennifer@greenkitefundraising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Spur Fundraising for Your Organization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Anything can happen if you let it!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032" y="2496355"/>
            <a:ext cx="2944968" cy="294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2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Year-End Advice</a:t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1383030"/>
            <a:ext cx="7315200" cy="40919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i="1" dirty="0"/>
              <a:t>There’s the whole world at your feet!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781159" y="6394986"/>
            <a:ext cx="2401191" cy="365125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Developed by Green Kite Fundraising</a:t>
            </a:r>
          </a:p>
        </p:txBody>
      </p:sp>
    </p:spTree>
    <p:extLst>
      <p:ext uri="{BB962C8B-B14F-4D97-AF65-F5344CB8AC3E}">
        <p14:creationId xmlns:p14="http://schemas.microsoft.com/office/powerpoint/2010/main" val="41422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If you don’t plan, you plan to fail…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So, what’s on Your Roadmap?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" b="734"/>
          <a:stretch>
            <a:fillRect/>
          </a:stretch>
        </p:blipFill>
        <p:spPr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i="1" dirty="0"/>
              <a:t>It’s Workshop Time!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58636" y="6356350"/>
            <a:ext cx="2327238" cy="365125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Developed by Green Kite Fundraising</a:t>
            </a:r>
          </a:p>
        </p:txBody>
      </p:sp>
    </p:spTree>
    <p:extLst>
      <p:ext uri="{BB962C8B-B14F-4D97-AF65-F5344CB8AC3E}">
        <p14:creationId xmlns:p14="http://schemas.microsoft.com/office/powerpoint/2010/main" val="280585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82" y="1881783"/>
            <a:ext cx="3131874" cy="1029576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Lessons Learned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048" y="3790656"/>
            <a:ext cx="3139308" cy="914400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Share a new best practice!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863051" y="6382108"/>
            <a:ext cx="2338349" cy="365125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Developed by Green Kite Fundraising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D783B6-AAB7-4218-91EF-18BAB46BE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037" y="1881783"/>
            <a:ext cx="701040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3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We’ve got goodies!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846119" y="6356350"/>
            <a:ext cx="2338349" cy="365125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Developed by Green Kite Fundraising</a:t>
            </a:r>
          </a:p>
        </p:txBody>
      </p:sp>
      <p:pic>
        <p:nvPicPr>
          <p:cNvPr id="1028" name="Picture 4" descr="Image result for green kite">
            <a:extLst>
              <a:ext uri="{FF2B5EF4-FFF2-40B4-BE49-F238E27FC236}">
                <a16:creationId xmlns:a16="http://schemas.microsoft.com/office/drawing/2014/main" id="{808DAC57-9C8E-49F1-B4B5-43A7B2C37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876" y="157522"/>
            <a:ext cx="4319243" cy="656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99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794" y="863600"/>
            <a:ext cx="4371088" cy="5121275"/>
          </a:xfrm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59454" y="6253319"/>
            <a:ext cx="2338349" cy="365125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Developed by Green Kite Fundraising</a:t>
            </a:r>
          </a:p>
        </p:txBody>
      </p:sp>
    </p:spTree>
    <p:extLst>
      <p:ext uri="{BB962C8B-B14F-4D97-AF65-F5344CB8AC3E}">
        <p14:creationId xmlns:p14="http://schemas.microsoft.com/office/powerpoint/2010/main" val="192184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Thank you for your time and attention!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Let’s Connect!</a:t>
            </a:r>
            <a:br>
              <a:rPr lang="en-US" dirty="0"/>
            </a:br>
            <a:br>
              <a:rPr lang="en-US" dirty="0"/>
            </a:br>
            <a:r>
              <a:rPr lang="en-US" sz="2400" dirty="0"/>
              <a:t>Today or never, that’s our motto!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1" y="868680"/>
            <a:ext cx="3950207" cy="51206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Heidi Webb, CFRE</a:t>
            </a:r>
          </a:p>
          <a:p>
            <a:pPr marL="0" indent="0">
              <a:buNone/>
            </a:pPr>
            <a:r>
              <a:rPr lang="en-US" dirty="0"/>
              <a:t>240-328-8254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Heidi@greenkitefundraising.com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www.greenkitefundraising.com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@</a:t>
            </a:r>
            <a:r>
              <a:rPr lang="en-US" dirty="0" err="1"/>
              <a:t>FundraisingAdventures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19" y="868680"/>
            <a:ext cx="3901655" cy="51206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Jennifer Brunner, MBA</a:t>
            </a:r>
          </a:p>
          <a:p>
            <a:pPr marL="0" indent="0">
              <a:buNone/>
            </a:pPr>
            <a:r>
              <a:rPr lang="en-US" dirty="0"/>
              <a:t>330-357-9132</a:t>
            </a:r>
          </a:p>
          <a:p>
            <a:pPr marL="0" indent="0">
              <a:buNone/>
            </a:pPr>
            <a:r>
              <a:rPr lang="en-US" sz="1800" dirty="0">
                <a:hlinkClick r:id="rId4"/>
              </a:rPr>
              <a:t>Jennifer@greenkitefundraising.com</a:t>
            </a:r>
            <a:endParaRPr lang="en-US" sz="1800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www.greenkitefundraising.com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@</a:t>
            </a:r>
            <a:r>
              <a:rPr lang="en-US" dirty="0" err="1"/>
              <a:t>FundraisingAdventures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55667" y="6343471"/>
            <a:ext cx="2364107" cy="365125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Developed by Green Kite Fundraising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755" y="4487918"/>
            <a:ext cx="2730321" cy="12371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1446" y="4487918"/>
            <a:ext cx="2725148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6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6"/>
            <a:ext cx="2947482" cy="4572000"/>
          </a:xfrm>
        </p:spPr>
        <p:txBody>
          <a:bodyPr>
            <a:normAutofit/>
          </a:bodyPr>
          <a:lstStyle/>
          <a:p>
            <a:r>
              <a:rPr lang="en-US" sz="2800" dirty="0"/>
              <a:t>Who is </a:t>
            </a:r>
            <a:br>
              <a:rPr lang="en-US" sz="2800" dirty="0"/>
            </a:br>
            <a:r>
              <a:rPr lang="en-US" sz="2800" i="1" dirty="0"/>
              <a:t>Heidi Webb, CFRE </a:t>
            </a:r>
            <a:br>
              <a:rPr lang="en-US" sz="2800" i="1" dirty="0"/>
            </a:br>
            <a:r>
              <a:rPr lang="en-US" sz="2800" dirty="0"/>
              <a:t>&amp; What is </a:t>
            </a:r>
            <a:br>
              <a:rPr lang="en-US" sz="2800" dirty="0"/>
            </a:br>
            <a:r>
              <a:rPr lang="en-US" sz="2800" i="1" dirty="0"/>
              <a:t>Green Kite Fundraising?</a:t>
            </a:r>
            <a:br>
              <a:rPr lang="en-US" sz="2800" i="1" dirty="0"/>
            </a:br>
            <a:br>
              <a:rPr lang="en-US" sz="2800" i="1" dirty="0"/>
            </a:br>
            <a:r>
              <a:rPr lang="en-US" sz="2000" i="1" dirty="0"/>
              <a:t>*21-year fundraising veteran</a:t>
            </a:r>
            <a:br>
              <a:rPr lang="en-US" sz="2000" i="1" dirty="0"/>
            </a:br>
            <a:br>
              <a:rPr lang="en-US" sz="2000" i="1" dirty="0"/>
            </a:br>
            <a:r>
              <a:rPr lang="en-US" sz="2000" i="1" dirty="0"/>
              <a:t>* Certified Internationally</a:t>
            </a:r>
            <a:br>
              <a:rPr lang="en-US" sz="2000" i="1" dirty="0"/>
            </a:br>
            <a:br>
              <a:rPr lang="en-US" sz="2000" i="1" dirty="0"/>
            </a:br>
            <a:r>
              <a:rPr lang="en-US" sz="2000" i="1" dirty="0"/>
              <a:t>*Rotarian</a:t>
            </a:r>
            <a:br>
              <a:rPr lang="en-US" sz="2800" i="1" dirty="0"/>
            </a:br>
            <a:br>
              <a:rPr lang="en-US" sz="2800" i="1" dirty="0"/>
            </a:br>
            <a:endParaRPr lang="en-US" sz="2000" i="1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334" y="1539888"/>
            <a:ext cx="3322320" cy="37398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9234152" y="6356350"/>
            <a:ext cx="2369713" cy="365125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Developed by Green Kite Fundraising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38" y="2641734"/>
            <a:ext cx="3475037" cy="1574532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7BA604A-6C9A-40A2-B293-BB0AC0B39A81}"/>
              </a:ext>
            </a:extLst>
          </p:cNvPr>
          <p:cNvSpPr/>
          <p:nvPr/>
        </p:nvSpPr>
        <p:spPr>
          <a:xfrm>
            <a:off x="8077199" y="4402621"/>
            <a:ext cx="25215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* Fundraising Roadmaps</a:t>
            </a:r>
            <a:br>
              <a:rPr lang="en-US" i="1" dirty="0"/>
            </a:br>
            <a:r>
              <a:rPr lang="en-US" i="1" dirty="0"/>
              <a:t>* Year-End Campaigns</a:t>
            </a:r>
            <a:br>
              <a:rPr lang="en-US" i="1" dirty="0"/>
            </a:br>
            <a:r>
              <a:rPr lang="en-US" i="1" dirty="0"/>
              <a:t>* Capital Campaigns</a:t>
            </a:r>
            <a:br>
              <a:rPr lang="en-US" i="1" dirty="0"/>
            </a:br>
            <a:r>
              <a:rPr lang="en-US" i="1" dirty="0"/>
              <a:t>* Board Training</a:t>
            </a:r>
            <a:br>
              <a:rPr lang="en-US" i="1" dirty="0"/>
            </a:br>
            <a:r>
              <a:rPr lang="en-US" i="1" dirty="0"/>
              <a:t>* CEO &amp; CDO Coaching</a:t>
            </a:r>
            <a:br>
              <a:rPr lang="en-US" i="1" dirty="0"/>
            </a:br>
            <a:r>
              <a:rPr lang="en-US" i="1" dirty="0"/>
              <a:t>* Interim D.D.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3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446" y="1449550"/>
            <a:ext cx="7584843" cy="39497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Overview of Fundraising</a:t>
            </a: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2400" i="1" dirty="0">
                <a:solidFill>
                  <a:schemeClr val="bg1"/>
                </a:solidFill>
              </a:rPr>
              <a:t>In every job that must be done, there is an element of fun!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34793" y="6387627"/>
            <a:ext cx="2349675" cy="365125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Developed by Green Kite Fundraising</a:t>
            </a:r>
          </a:p>
        </p:txBody>
      </p:sp>
    </p:spTree>
    <p:extLst>
      <p:ext uri="{BB962C8B-B14F-4D97-AF65-F5344CB8AC3E}">
        <p14:creationId xmlns:p14="http://schemas.microsoft.com/office/powerpoint/2010/main" val="79109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Anecdote time!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34793" y="6387627"/>
            <a:ext cx="2349675" cy="365125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Developed by Green Kite Fundraising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2BF97E-4A01-4B14-9141-D16AD4B06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908" y="1449550"/>
            <a:ext cx="7899510" cy="394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3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Something’s not right…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34793" y="6387627"/>
            <a:ext cx="2349675" cy="365125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Developed by Green Kite Fundraising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5A98E6-A297-4E54-BC8F-A1FCB4A86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475" y="359621"/>
            <a:ext cx="4022857" cy="602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68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You are a nonprofit – there are resources out there just for you!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34793" y="6387627"/>
            <a:ext cx="2349675" cy="365125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Developed by Green Kite Fundraising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E4F3427-D91A-4031-AE68-F049A0746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092" y="1266092"/>
            <a:ext cx="7500133" cy="410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90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Who’s </a:t>
            </a:r>
            <a:br>
              <a:rPr lang="en-US" sz="2800" dirty="0"/>
            </a:br>
            <a:r>
              <a:rPr lang="en-US" sz="2800" i="1" dirty="0"/>
              <a:t>Jennifer Brunner, MBA?</a:t>
            </a:r>
            <a:br>
              <a:rPr lang="en-US" sz="2800" i="1" dirty="0"/>
            </a:br>
            <a:br>
              <a:rPr lang="en-US" sz="2800" dirty="0"/>
            </a:br>
            <a:r>
              <a:rPr lang="en-US" sz="2800" dirty="0"/>
              <a:t>* 20-years in sales, marketing, special events  and conferences.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* Currently ABD for a Doctorate of Business in Leadership Studies.</a:t>
            </a:r>
            <a:br>
              <a:rPr lang="en-US" sz="2800" dirty="0"/>
            </a:b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1515530"/>
            <a:ext cx="3475038" cy="38269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9165268" y="6266198"/>
            <a:ext cx="2438597" cy="365125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Developed by Green Kite Fundraising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38" y="2641734"/>
            <a:ext cx="3475037" cy="1574532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2903364-2E05-430B-A32D-B918064BB8AC}"/>
              </a:ext>
            </a:extLst>
          </p:cNvPr>
          <p:cNvSpPr/>
          <p:nvPr/>
        </p:nvSpPr>
        <p:spPr>
          <a:xfrm>
            <a:off x="8008937" y="4364069"/>
            <a:ext cx="29371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* Marketing Roadmaps</a:t>
            </a:r>
            <a:br>
              <a:rPr lang="en-US" i="1" dirty="0"/>
            </a:br>
            <a:r>
              <a:rPr lang="en-US" i="1" dirty="0"/>
              <a:t>* Social Media Marketing</a:t>
            </a:r>
            <a:br>
              <a:rPr lang="en-US" i="1" dirty="0"/>
            </a:br>
            <a:r>
              <a:rPr lang="en-US" i="1" dirty="0"/>
              <a:t>* Special Event Planning </a:t>
            </a:r>
            <a:br>
              <a:rPr lang="en-US" i="1" dirty="0"/>
            </a:br>
            <a:r>
              <a:rPr lang="en-US" i="1" dirty="0"/>
              <a:t>* Sponsorships</a:t>
            </a:r>
            <a:br>
              <a:rPr lang="en-US" i="1" dirty="0"/>
            </a:br>
            <a:r>
              <a:rPr lang="en-US" i="1" dirty="0"/>
              <a:t>* Digital Design</a:t>
            </a:r>
            <a:br>
              <a:rPr lang="en-US" sz="24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82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965" y="1790041"/>
            <a:ext cx="6658379" cy="33624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10" y="1765287"/>
            <a:ext cx="3187382" cy="117944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Building the Swell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170" y="3471286"/>
            <a:ext cx="2485151" cy="65927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Take flight! 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Why Marketing + Fundraising = Success!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383177" y="6375489"/>
            <a:ext cx="2349478" cy="365125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Developed by Green Kite Fundraising</a:t>
            </a:r>
          </a:p>
        </p:txBody>
      </p:sp>
    </p:spTree>
    <p:extLst>
      <p:ext uri="{BB962C8B-B14F-4D97-AF65-F5344CB8AC3E}">
        <p14:creationId xmlns:p14="http://schemas.microsoft.com/office/powerpoint/2010/main" val="203229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Deeper Dive – Your Choice!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2370" y="993247"/>
            <a:ext cx="4084597" cy="807720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/>
              <a:t>Foundation Grants   /   Social Media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2494172"/>
            <a:ext cx="3475038" cy="28967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51718" y="1256559"/>
            <a:ext cx="4084596" cy="544408"/>
          </a:xfrm>
        </p:spPr>
        <p:txBody>
          <a:bodyPr>
            <a:normAutofit fontScale="92500"/>
          </a:bodyPr>
          <a:lstStyle/>
          <a:p>
            <a:r>
              <a:rPr lang="en-US" dirty="0"/>
              <a:t>/  Individuals  /  Corporations / Events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38" y="2494172"/>
            <a:ext cx="3475037" cy="28967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8854586" y="6356350"/>
            <a:ext cx="2438597" cy="365125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Developed by Green Kite Fundraising</a:t>
            </a:r>
          </a:p>
        </p:txBody>
      </p:sp>
    </p:spTree>
    <p:extLst>
      <p:ext uri="{BB962C8B-B14F-4D97-AF65-F5344CB8AC3E}">
        <p14:creationId xmlns:p14="http://schemas.microsoft.com/office/powerpoint/2010/main" val="56082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1892</TotalTime>
  <Words>227</Words>
  <Application>Microsoft Office PowerPoint</Application>
  <PresentationFormat>Widescreen</PresentationFormat>
  <Paragraphs>50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Corbel</vt:lpstr>
      <vt:lpstr>Wingdings 2</vt:lpstr>
      <vt:lpstr>Frame</vt:lpstr>
      <vt:lpstr>Spur Fundraising for Your Organization</vt:lpstr>
      <vt:lpstr>Who is  Heidi Webb, CFRE  &amp; What is  Green Kite Fundraising?  *21-year fundraising veteran  * Certified Internationally  *Rotarian  </vt:lpstr>
      <vt:lpstr>Overview of Fundraising  In every job that must be done, there is an element of fun! </vt:lpstr>
      <vt:lpstr>Anecdote time! </vt:lpstr>
      <vt:lpstr>Something’s not right… </vt:lpstr>
      <vt:lpstr>You are a nonprofit – there are resources out there just for you! </vt:lpstr>
      <vt:lpstr>Who’s  Jennifer Brunner, MBA?  * 20-years in sales, marketing, special events  and conferences.  * Currently ABD for a Doctorate of Business in Leadership Studies. </vt:lpstr>
      <vt:lpstr>Building the Swell</vt:lpstr>
      <vt:lpstr>Deeper Dive – Your Choice!</vt:lpstr>
      <vt:lpstr>Year-End Advice </vt:lpstr>
      <vt:lpstr>If you don’t plan, you plan to fail…  So, what’s on Your Roadmap? </vt:lpstr>
      <vt:lpstr>Lessons Learned</vt:lpstr>
      <vt:lpstr>We’ve got goodies!</vt:lpstr>
      <vt:lpstr>Questions?</vt:lpstr>
      <vt:lpstr>Thank you for your time and attention!  Let’s Connect!  Today or never, that’s our motto!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Spur Fundraising for Your Organization</dc:title>
  <dc:creator>Jennifer Brunner</dc:creator>
  <cp:lastModifiedBy>Heidi Webb</cp:lastModifiedBy>
  <cp:revision>44</cp:revision>
  <dcterms:created xsi:type="dcterms:W3CDTF">2019-09-09T15:39:57Z</dcterms:created>
  <dcterms:modified xsi:type="dcterms:W3CDTF">2019-09-16T12:33:54Z</dcterms:modified>
</cp:coreProperties>
</file>